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2" r:id="rId4"/>
    <p:sldId id="270" r:id="rId5"/>
    <p:sldId id="274" r:id="rId6"/>
    <p:sldId id="269" r:id="rId7"/>
    <p:sldId id="27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2334-C5AA-4093-BCC0-7402C75C1290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466E-690F-4628-B080-2627261CD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120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2334-C5AA-4093-BCC0-7402C75C1290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466E-690F-4628-B080-2627261CD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738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2334-C5AA-4093-BCC0-7402C75C1290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466E-690F-4628-B080-2627261CD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276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2334-C5AA-4093-BCC0-7402C75C1290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466E-690F-4628-B080-2627261CD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36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2334-C5AA-4093-BCC0-7402C75C1290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466E-690F-4628-B080-2627261CD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284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2334-C5AA-4093-BCC0-7402C75C1290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466E-690F-4628-B080-2627261CD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87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2334-C5AA-4093-BCC0-7402C75C1290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466E-690F-4628-B080-2627261CD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446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2334-C5AA-4093-BCC0-7402C75C1290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466E-690F-4628-B080-2627261CD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07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2334-C5AA-4093-BCC0-7402C75C1290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466E-690F-4628-B080-2627261CD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489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2334-C5AA-4093-BCC0-7402C75C1290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466E-690F-4628-B080-2627261CD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684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2334-C5AA-4093-BCC0-7402C75C1290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5466E-690F-4628-B080-2627261CD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743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52334-C5AA-4093-BCC0-7402C75C1290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5466E-690F-4628-B080-2627261CD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589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773" y="0"/>
            <a:ext cx="1218745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66531" y="1876543"/>
            <a:ext cx="8561696" cy="3104913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об организации приёма в первые классы </a:t>
            </a:r>
            <a:b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2022-2023 учебный год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66531" y="3533800"/>
            <a:ext cx="9144000" cy="165576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674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411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418" y="1419367"/>
            <a:ext cx="11191163" cy="521344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основания организации приёма в 1 класс: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29.12.2012 № 273-ФЗ «Об образовании в РФ»;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Российской Федерации № 458 от 02.09.2020 «Порядок приёма на обучение по образовательным программам начального общего, основного общего  и среднего общего образования»;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Республики Карелия от 20 декабря 2013 года № 1755-ЗРК «Об образовании»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Российской Федерации № 707 от 08.10.2021 «О внесений изменений в приказ Министерства просвещения Российской Федерации № 458 от 02.09.2020 «Порядок приёма на обучение по образовательным программам начального общего, основного общего  и среднего общего образования»;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Администрации Петрозаводского городского округа от 03.03.2021 года № 438 «О закреплении муниципальных образовательных организаций Петрозаводского городского округа за конкретными территориями Петрозаводского городского округа»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локальными актами общеобразовательных организаций. </a:t>
            </a: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9183"/>
            <a:ext cx="12192000" cy="152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57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411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417" y="1596790"/>
            <a:ext cx="11191163" cy="52134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на сайте:</a:t>
            </a:r>
          </a:p>
          <a:p>
            <a:pPr algn="just"/>
            <a:r>
              <a:rPr lang="ru-RU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количестве мест в первых классах;</a:t>
            </a:r>
            <a:r>
              <a:rPr lang="ru-RU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первых классов;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наличии свободных мест в первых классах для приёма детей, не проживающих на закреплённой территории, не позднее 5 июля текущего года;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риказ «О закреплении муниципальных образовательных организаций Петрозаводского городского округа за конкретными территориями Петрозаводского городского округа»;</a:t>
            </a:r>
            <a:endParaRPr lang="ru-RU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документов, которые предоставляет для приёма родитель(и) (законный(</a:t>
            </a:r>
            <a:r>
              <a:rPr lang="ru-RU" b="0" i="0" u="none" strike="noStrike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ые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представитель(и) ребёнка;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образец заполнения заявлений.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</a:endParaRPr>
          </a:p>
          <a:p>
            <a:pPr algn="just"/>
            <a:endParaRPr lang="ru-RU" b="0" i="0" u="none" strike="noStrike" baseline="0" dirty="0" smtClean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152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01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411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4967" y="1269242"/>
            <a:ext cx="11191163" cy="5213445"/>
          </a:xfrm>
        </p:spPr>
        <p:txBody>
          <a:bodyPr/>
          <a:lstStyle/>
          <a:p>
            <a:pPr marL="0" lvl="0" indent="0" algn="ct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начального общего образования 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начинается 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достижении детьми возраста 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лет и 6 месяцев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отсутствии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противопоказаний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здоровья,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позже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ими возраста 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лет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(п. 8)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3774"/>
            <a:ext cx="12192000" cy="152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8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0931" y="1259943"/>
            <a:ext cx="10515600" cy="83587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Претенденты на зачисление в 1 класс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47131" y="2398831"/>
            <a:ext cx="5181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Приём заявлений на обучение в 1 класс (для детей, имеющих право на зачисление во внеочередном, первоочередном порядке, имеющим преимущественное право, и детей, проживающих на закреплённой территории) начинается 1 апреля текущего года и завершается 30 июня текущего года.</a:t>
            </a:r>
          </a:p>
          <a:p>
            <a:pPr algn="just"/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44905" y="2398831"/>
            <a:ext cx="5181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детей, не проживающих на закреплённой территории, приём заявлений на обучение в 1 класс начинается 6 июля текущего года до момента заполнения свободных мест, но не позднее 5 сентября текущего  года.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7594"/>
            <a:ext cx="12192000" cy="1528550"/>
          </a:xfrm>
          <a:prstGeom prst="rect">
            <a:avLst/>
          </a:prstGeom>
        </p:spPr>
      </p:pic>
      <p:cxnSp>
        <p:nvCxnSpPr>
          <p:cNvPr id="7" name="Прямая со стрелкой 6"/>
          <p:cNvCxnSpPr>
            <a:stCxn id="2" idx="2"/>
          </p:cNvCxnSpPr>
          <p:nvPr/>
        </p:nvCxnSpPr>
        <p:spPr>
          <a:xfrm flipH="1">
            <a:off x="2920621" y="2095821"/>
            <a:ext cx="2908110" cy="303010"/>
          </a:xfrm>
          <a:prstGeom prst="straightConnector1">
            <a:avLst/>
          </a:prstGeom>
          <a:ln w="28575"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832711" y="2095821"/>
            <a:ext cx="2738083" cy="303010"/>
          </a:xfrm>
          <a:prstGeom prst="straightConnector1">
            <a:avLst/>
          </a:prstGeom>
          <a:ln w="28575"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302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411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4967" y="1269242"/>
            <a:ext cx="11191163" cy="575935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законы, регламентирующие внеочередной и первоочередной порядок приёма заявлений, а так же, преимущественное право при приёме заявлений на обучение:</a:t>
            </a:r>
          </a:p>
          <a:p>
            <a:pPr marL="0" indent="0" algn="ctr">
              <a:buNone/>
            </a:pP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Российской Федерации «О прокуратуре Российской Федерации» № 2202-1;</a:t>
            </a:r>
          </a:p>
          <a:p>
            <a:pPr algn="just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Российской Федерации «О статусе судей в Российской Федерации» № 3132-1; </a:t>
            </a:r>
          </a:p>
          <a:p>
            <a:pPr algn="just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«О следственном комитете Российской Федерации» № 403-ФЗ; </a:t>
            </a:r>
          </a:p>
          <a:p>
            <a:pPr algn="just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27.05.1998 № 76-ФЗ «О статусе военнослужащих»;</a:t>
            </a:r>
          </a:p>
          <a:p>
            <a:pPr algn="just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07.02.2011 № 3-ФЗ «О полиции»;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30.12.2012 № 283-ФЗ «О социальных гарантиях сотрудникам некоторых федеральных органов исполнительной власти и внесении изменений в отдельные законодательные акты РФ»;</a:t>
            </a:r>
          </a:p>
          <a:p>
            <a:pPr algn="just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Дети, у которых обучаются данном образовательном учреждении полнородные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неполнородные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брат и (или)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сестра.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52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16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411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418" y="1419367"/>
            <a:ext cx="11191163" cy="521344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документов для зачисления в 1 класс (п. 26)</a:t>
            </a:r>
          </a:p>
          <a:p>
            <a:pPr algn="just"/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копию документа, удостоверяющего личность родителя (законного представителя) ребёнка или поступающего;</a:t>
            </a:r>
          </a:p>
          <a:p>
            <a:pPr algn="just"/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копию свидетельства о рождении ребёнка или документа, подтверждающего родство заявителя;</a:t>
            </a:r>
          </a:p>
          <a:p>
            <a:pPr algn="just"/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копию свидетельства о рождении полнородных и </a:t>
            </a:r>
            <a:r>
              <a:rPr lang="ru-RU" b="0" i="0" u="none" strike="noStrike" baseline="0" dirty="0" err="1" smtClean="0">
                <a:latin typeface="Times New Roman" panose="02020603050405020304" pitchFamily="18" charset="0"/>
              </a:rPr>
              <a:t>неполнородных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 брата и (или) сестры (в случае использования права преимущественного приёма на обучение</a:t>
            </a:r>
            <a:r>
              <a:rPr lang="ru-RU" b="0" i="0" u="none" strike="noStrike" dirty="0" smtClean="0">
                <a:latin typeface="Times New Roman" panose="02020603050405020304" pitchFamily="18" charset="0"/>
              </a:rPr>
              <a:t> в образовательную 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организацию, в которой обучаются его полнородные и </a:t>
            </a:r>
            <a:r>
              <a:rPr lang="ru-RU" b="0" i="0" u="none" strike="noStrike" baseline="0" dirty="0" err="1" smtClean="0">
                <a:latin typeface="Times New Roman" panose="02020603050405020304" pitchFamily="18" charset="0"/>
              </a:rPr>
              <a:t>неполнородные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 брат и (или) сестра);</a:t>
            </a:r>
          </a:p>
          <a:p>
            <a:pPr algn="just"/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копию документа, подтверждающего установление опеки или попечительства (при необходимости);</a:t>
            </a:r>
          </a:p>
          <a:p>
            <a:pPr algn="just"/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копию документа о регистрации ребёнка или поступающего по месту жительства или по месту пребывания на закреплённой территории или справку о приёме документов для оформления регистрации по месту жительства (в случае приёма на обучение ребёнка или поступающего, проживающего на закреплённой территории);</a:t>
            </a:r>
          </a:p>
          <a:p>
            <a:pPr algn="just"/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копии документов, подтверждающих право внеочередного, первоочередного приёма на обучение</a:t>
            </a:r>
          </a:p>
          <a:p>
            <a:pPr algn="just"/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копию заключения психолого-медико-педагогической комиссии (при наличии).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9183"/>
            <a:ext cx="12192000" cy="152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95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622</Words>
  <Application>Microsoft Office PowerPoint</Application>
  <PresentationFormat>Широкоэкранный</PresentationFormat>
  <Paragraphs>43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Информация об организации приёма в первые классы  на 2022-2023 учебный год</vt:lpstr>
      <vt:lpstr>Презентация PowerPoint</vt:lpstr>
      <vt:lpstr>Презентация PowerPoint</vt:lpstr>
      <vt:lpstr>Презентация PowerPoint</vt:lpstr>
      <vt:lpstr>Претенденты на зачисление в 1 класс</vt:lpstr>
      <vt:lpstr>Презентация PowerPoint</vt:lpstr>
      <vt:lpstr>Презентация PowerPoint</vt:lpstr>
    </vt:vector>
  </TitlesOfParts>
  <Company>Администрация ПГО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об организации приёма в первые классы  на 2022-2023 учебный год</dc:title>
  <dc:creator>Вершинина Марина</dc:creator>
  <cp:lastModifiedBy>Пахомова Светлана</cp:lastModifiedBy>
  <cp:revision>19</cp:revision>
  <dcterms:created xsi:type="dcterms:W3CDTF">2022-03-23T19:51:52Z</dcterms:created>
  <dcterms:modified xsi:type="dcterms:W3CDTF">2022-03-29T07:51:42Z</dcterms:modified>
</cp:coreProperties>
</file>